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696" r:id="rId3"/>
    <p:sldId id="697" r:id="rId4"/>
    <p:sldId id="653" r:id="rId5"/>
    <p:sldId id="681" r:id="rId6"/>
    <p:sldId id="684" r:id="rId7"/>
    <p:sldId id="698" r:id="rId8"/>
    <p:sldId id="699" r:id="rId9"/>
    <p:sldId id="692" r:id="rId10"/>
    <p:sldId id="701" r:id="rId11"/>
    <p:sldId id="704" r:id="rId12"/>
    <p:sldId id="680" r:id="rId13"/>
    <p:sldId id="702" r:id="rId14"/>
    <p:sldId id="703" r:id="rId15"/>
    <p:sldId id="695" r:id="rId16"/>
    <p:sldId id="707" r:id="rId17"/>
    <p:sldId id="717" r:id="rId18"/>
    <p:sldId id="718" r:id="rId19"/>
    <p:sldId id="719" r:id="rId20"/>
    <p:sldId id="709" r:id="rId21"/>
    <p:sldId id="710" r:id="rId22"/>
    <p:sldId id="716" r:id="rId23"/>
    <p:sldId id="686" r:id="rId24"/>
    <p:sldId id="693" r:id="rId25"/>
    <p:sldId id="694" r:id="rId26"/>
    <p:sldId id="714" r:id="rId27"/>
    <p:sldId id="720" r:id="rId28"/>
    <p:sldId id="715" r:id="rId29"/>
    <p:sldId id="711" r:id="rId30"/>
    <p:sldId id="712" r:id="rId31"/>
    <p:sldId id="713" r:id="rId32"/>
    <p:sldId id="679" r:id="rId33"/>
    <p:sldId id="662" r:id="rId34"/>
    <p:sldId id="664" r:id="rId35"/>
    <p:sldId id="665" r:id="rId36"/>
    <p:sldId id="687" r:id="rId37"/>
    <p:sldId id="645" r:id="rId38"/>
    <p:sldId id="721" r:id="rId39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93" autoAdjust="0"/>
  </p:normalViewPr>
  <p:slideViewPr>
    <p:cSldViewPr>
      <p:cViewPr varScale="1">
        <p:scale>
          <a:sx n="108" d="100"/>
          <a:sy n="108" d="100"/>
        </p:scale>
        <p:origin x="9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78CBFB-FFE0-421B-92AE-7C58DE2E35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192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28ADD3-9541-4A8E-B50B-AE23F03F2A99}" type="slidenum">
              <a:rPr lang="de-DE" altLang="de-DE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618C1D25-A591-4EFA-B9ED-5D8F07FC185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11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618C1D25-A591-4EFA-B9ED-5D8F07FC185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12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618C1D25-A591-4EFA-B9ED-5D8F07FC185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13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618C1D25-A591-4EFA-B9ED-5D8F07FC185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14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618C1D25-A591-4EFA-B9ED-5D8F07FC185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15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618C1D25-A591-4EFA-B9ED-5D8F07FC185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16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618C1D25-A591-4EFA-B9ED-5D8F07FC185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17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618C1D25-A591-4EFA-B9ED-5D8F07FC185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18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618C1D25-A591-4EFA-B9ED-5D8F07FC185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19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618C1D25-A591-4EFA-B9ED-5D8F07FC185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20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C81B17-D145-4C3B-90DF-FEF3D470B33A}" type="slidenum">
              <a:rPr lang="de-DE" altLang="de-DE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618C1D25-A591-4EFA-B9ED-5D8F07FC185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21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618C1D25-A591-4EFA-B9ED-5D8F07FC1859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22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94D0E729-0CA9-461E-814D-8AF4C233AD51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23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526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94D0E729-0CA9-461E-814D-8AF4C233AD51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24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526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94D0E729-0CA9-461E-814D-8AF4C233AD51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25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526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94D0E729-0CA9-461E-814D-8AF4C233AD51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26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526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94D0E729-0CA9-461E-814D-8AF4C233AD51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27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526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94D0E729-0CA9-461E-814D-8AF4C233AD51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28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526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8F7ADA87-1AD5-43CF-B024-608F25EAAAA6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32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505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F5AE1D4-A6B1-4AF8-997F-FFBD33B1A001}" type="slidenum">
              <a:rPr lang="de-DE" sz="1200">
                <a:solidFill>
                  <a:schemeClr val="tx1"/>
                </a:solidFill>
              </a:rPr>
              <a:pPr algn="r" eaLnBrk="1" hangingPunct="1"/>
              <a:t>33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4C24F743-D610-4B95-8C03-B7F346959AE5}" type="slidenum">
              <a:rPr lang="de-DE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F5AE1D4-A6B1-4AF8-997F-FFBD33B1A001}" type="slidenum">
              <a:rPr lang="de-DE" sz="1200">
                <a:solidFill>
                  <a:schemeClr val="tx1"/>
                </a:solidFill>
              </a:rPr>
              <a:pPr algn="r" eaLnBrk="1" hangingPunct="1"/>
              <a:t>34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F5AE1D4-A6B1-4AF8-997F-FFBD33B1A001}" type="slidenum">
              <a:rPr lang="de-DE" sz="1200">
                <a:solidFill>
                  <a:schemeClr val="tx1"/>
                </a:solidFill>
              </a:rPr>
              <a:pPr algn="r" eaLnBrk="1" hangingPunct="1"/>
              <a:t>35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4DB18DCA-4F2B-4272-8206-C347B00E3058}" type="slidenum">
              <a:rPr lang="de-DE" altLang="de-DE" sz="1200">
                <a:solidFill>
                  <a:schemeClr val="tx1"/>
                </a:solidFill>
              </a:rPr>
              <a:pPr algn="r" eaLnBrk="1" hangingPunct="1"/>
              <a:t>36</a:t>
            </a:fld>
            <a:endParaRPr lang="de-DE" altLang="de-DE" sz="1200">
              <a:solidFill>
                <a:schemeClr val="tx1"/>
              </a:solidFill>
            </a:endParaRPr>
          </a:p>
        </p:txBody>
      </p:sp>
      <p:sp>
        <p:nvSpPr>
          <p:cNvPr id="460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4FAF69-1947-43DE-92B9-663B5DC6F4BC}" type="slidenum">
              <a:rPr lang="de-DE" altLang="de-DE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E20C17-AD67-4B99-93BB-1053D32B3DFA}" type="slidenum">
              <a:rPr lang="de-DE" altLang="de-DE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E20C17-AD67-4B99-93BB-1053D32B3DFA}" type="slidenum">
              <a:rPr lang="de-DE" altLang="de-DE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E20C17-AD67-4B99-93BB-1053D32B3DFA}" type="slidenum">
              <a:rPr lang="de-DE" altLang="de-DE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E20C17-AD67-4B99-93BB-1053D32B3DFA}" type="slidenum">
              <a:rPr lang="de-DE" altLang="de-DE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E20C17-AD67-4B99-93BB-1053D32B3DFA}" type="slidenum">
              <a:rPr lang="de-DE" altLang="de-DE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72779-F0A4-4CEF-9D73-68472CDDB5F6}" type="datetime1">
              <a:rPr lang="de-DE" smtClean="0"/>
              <a:t>04.05.2022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FBF26-C366-4368-83A1-97DE1A93E3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01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54940-0525-4344-ACF4-07C8067018D4}" type="datetime1">
              <a:rPr lang="de-DE" smtClean="0"/>
              <a:t>04.05.2022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5B04-6871-4369-BDA2-55FADDDD5A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94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F3CF-C224-4F24-969F-8E1300527F7C}" type="datetime1">
              <a:rPr lang="de-DE" smtClean="0"/>
              <a:t>04.05.2022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C3112-5D15-43DE-B3E0-8FE1565A31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73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39E8-083B-4080-97E9-64C5AA2E58FF}" type="datetime1">
              <a:rPr lang="de-DE" smtClean="0"/>
              <a:t>04.05.2022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C3920-48D6-41E0-B258-2163D41BDE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1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2C286-DEAE-4E05-B74D-19CAC2B9F0E8}" type="datetime1">
              <a:rPr lang="de-DE" smtClean="0"/>
              <a:t>04.05.2022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2F05-3E48-42F9-B902-B47C421FE1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53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94BF9-DD82-4FD8-B7CF-AB973652019F}" type="datetime1">
              <a:rPr lang="de-DE" smtClean="0"/>
              <a:t>04.05.2022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A5AF2-F9E2-4B29-B2A5-5EF3C469E1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43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0F64D-98E9-4E26-95DB-75D17D18723D}" type="datetime1">
              <a:rPr lang="de-DE" smtClean="0"/>
              <a:t>04.05.2022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1293D-113C-40B6-A8A7-8BF8B4522C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91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C7593-C01C-4D1D-A62A-B497E7D8D9B4}" type="datetime1">
              <a:rPr lang="de-DE" smtClean="0"/>
              <a:t>04.05.2022</a:t>
            </a:fld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876D-ED94-43FB-95FB-6D3BE498C0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8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D75D2-DE92-40FC-9A2B-FB9C524E516B}" type="datetime1">
              <a:rPr lang="de-DE" smtClean="0"/>
              <a:t>04.05.2022</a:t>
            </a:fld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81A4-ABB0-4CD5-84A9-C7A724C4D9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99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B3795-E8C1-4AB6-A62A-0EBFE8FD08DF}" type="datetime1">
              <a:rPr lang="de-DE" smtClean="0"/>
              <a:t>04.05.2022</a:t>
            </a:fld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42BAD-4BA3-4E7D-B8FB-BBB89891DE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50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C445-E6C1-4F73-868D-C8D284A8A0D3}" type="datetime1">
              <a:rPr lang="de-DE" smtClean="0"/>
              <a:t>04.05.2022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2FD80-24B7-44EF-BE35-7761C8B5E5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18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E286F-8831-4DDB-B934-D59D638EABFE}" type="datetime1">
              <a:rPr lang="de-DE" smtClean="0"/>
              <a:t>04.05.2022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2E306-F19B-4F51-A3FF-786076A83C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4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F4E8FD-04E8-44CF-A2A2-226FBE4A2D3B}" type="datetime1">
              <a:rPr lang="de-DE" smtClean="0"/>
              <a:t>04.05.2022</a:t>
            </a:fld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1550" y="6381750"/>
            <a:ext cx="7129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A0387A-33CC-4971-B3BC-9C63C9A662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620688"/>
            <a:ext cx="7632700" cy="1655762"/>
          </a:xfrm>
        </p:spPr>
        <p:txBody>
          <a:bodyPr/>
          <a:lstStyle/>
          <a:p>
            <a:pPr eaLnBrk="1" hangingPunct="1"/>
            <a:r>
              <a:rPr lang="de-AT"/>
              <a:t>Industriearchäologie</a:t>
            </a:r>
            <a:br>
              <a:rPr lang="de-AT"/>
            </a:br>
            <a:r>
              <a:rPr lang="de-AT" sz="2800"/>
              <a:t>im oberösterreichischen Salzkammergut</a:t>
            </a:r>
            <a:endParaRPr lang="de-DE" sz="2400"/>
          </a:p>
        </p:txBody>
      </p:sp>
      <p:pic>
        <p:nvPicPr>
          <p:cNvPr id="4" name="Picture 7" descr="Salzberg0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420888"/>
            <a:ext cx="7056784" cy="32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82587" y="375562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de-DE"/>
              <a:t>Salzbergbau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88" y="1133213"/>
            <a:ext cx="873303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4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Soletransport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16632"/>
            <a:ext cx="379374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7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Soletransport</a:t>
            </a:r>
          </a:p>
        </p:txBody>
      </p:sp>
      <p:pic>
        <p:nvPicPr>
          <p:cNvPr id="429060" name="Picture 4" descr="H 112 00 ZG19 A26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83" y="1700808"/>
            <a:ext cx="7991475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</p:spTree>
    <p:extLst>
      <p:ext uri="{BB962C8B-B14F-4D97-AF65-F5344CB8AC3E}">
        <p14:creationId xmlns:p14="http://schemas.microsoft.com/office/powerpoint/2010/main" val="194882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Soletransport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406" y="333375"/>
            <a:ext cx="453650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2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Soletransport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33375"/>
            <a:ext cx="4514880" cy="60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1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Salzsud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5" name="Picture 5" descr="Pfanne um 1730 mittlere Auflös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1074"/>
            <a:ext cx="7704856" cy="526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078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Salzsud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33375"/>
            <a:ext cx="655146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Salzsud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5" name="Picture 5" descr="Fuderstös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19698"/>
            <a:ext cx="8080108" cy="541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958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Salzverpackung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2050" name="Picture 2" descr="Providencia Trau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306" y="980728"/>
            <a:ext cx="826838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76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Salzamt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5" name="Picture 5" descr="bi0006 Idam_im_Hofkammerarchiv-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3375"/>
            <a:ext cx="3973624" cy="596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0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68313" y="5734050"/>
            <a:ext cx="8351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Salzkammergut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  </a:t>
            </a:r>
            <a:endParaRPr lang="de-AT" altLang="de-DE"/>
          </a:p>
        </p:txBody>
      </p:sp>
      <p:pic>
        <p:nvPicPr>
          <p:cNvPr id="6149" name="Picture 2" descr="http://www.mygeo.info/landkarten/oesterreich/oesterreich_bundeslae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3" y="730250"/>
            <a:ext cx="760095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unten 1"/>
          <p:cNvSpPr/>
          <p:nvPr/>
        </p:nvSpPr>
        <p:spPr>
          <a:xfrm rot="10800000">
            <a:off x="4392613" y="3240088"/>
            <a:ext cx="1079500" cy="1671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</p:spTree>
    <p:extLst>
      <p:ext uri="{BB962C8B-B14F-4D97-AF65-F5344CB8AC3E}">
        <p14:creationId xmlns:p14="http://schemas.microsoft.com/office/powerpoint/2010/main" val="1631665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Salzsud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51808"/>
            <a:ext cx="8820472" cy="55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45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Salzsud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772" y="795040"/>
            <a:ext cx="7014620" cy="56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5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Salzsud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944" y="908720"/>
            <a:ext cx="734978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93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de-DE" altLang="de-DE"/>
              <a:t>Holzwirtschaft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6672"/>
            <a:ext cx="5753722" cy="54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26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5940151" y="6006664"/>
            <a:ext cx="3025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altLang="de-DE" sz="2000"/>
              <a:t>Chorinskyklause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5535" y="5974270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Holzwirtschaft</a:t>
            </a:r>
          </a:p>
        </p:txBody>
      </p:sp>
      <p:pic>
        <p:nvPicPr>
          <p:cNvPr id="2050" name="Picture 2" descr="http://media.tourdata.at/display/pic800x/d35ec0cfd0bab3e1f83bc1f3310d57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306708"/>
            <a:ext cx="7427419" cy="557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92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5940151" y="6006664"/>
            <a:ext cx="3025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altLang="de-DE" sz="2000"/>
              <a:t>Chorinskyklause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436096" y="548680"/>
            <a:ext cx="3312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altLang="de-DE"/>
              <a:t>Holzwirtschaft</a:t>
            </a:r>
          </a:p>
        </p:txBody>
      </p:sp>
      <p:pic>
        <p:nvPicPr>
          <p:cNvPr id="25602" name="Picture 2" descr="http://cdn.hallstatt.net/assets/Bad-Goisern/Artikel/bad-goisern/aktiv/rad-and-co/mtb-strecken/die-erlebnis-tour/hochmuth-runde/_resampled/WebsitePicture-chorinsk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592913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31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5940151" y="6006664"/>
            <a:ext cx="3025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altLang="de-DE" sz="2000"/>
              <a:t>Gosaumühlrechen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436096" y="548680"/>
            <a:ext cx="3312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altLang="de-DE"/>
              <a:t>Holzwirtschaft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11" y="234644"/>
            <a:ext cx="8793910" cy="57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24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5940151" y="6006664"/>
            <a:ext cx="3025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altLang="de-DE" sz="2000"/>
              <a:t>Gosaumühlrechen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71" y="285287"/>
            <a:ext cx="7704856" cy="57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66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5940151" y="6006664"/>
            <a:ext cx="3025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altLang="de-DE" sz="2000"/>
              <a:t>Bögen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436096" y="548680"/>
            <a:ext cx="3312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altLang="de-DE"/>
              <a:t>Holzwirtschaft</a:t>
            </a:r>
          </a:p>
        </p:txBody>
      </p:sp>
      <p:pic>
        <p:nvPicPr>
          <p:cNvPr id="6" name="Picture 10" descr="KPS XXII 260a(rot) [Markt-Römischen]  ZG 19 A3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060170"/>
            <a:ext cx="8573213" cy="330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269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/>
              <a:t>Welterbe Hallstatt - 3000 Jahre Kulturlandschaft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88640"/>
            <a:ext cx="867332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6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72451" y="5589240"/>
            <a:ext cx="835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Sonderwirtschaftszone - Salz</a:t>
            </a:r>
          </a:p>
        </p:txBody>
      </p:sp>
      <p:pic>
        <p:nvPicPr>
          <p:cNvPr id="26630" name="Picture 5" descr="Simony Ber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7129462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</p:spTree>
    <p:extLst>
      <p:ext uri="{BB962C8B-B14F-4D97-AF65-F5344CB8AC3E}">
        <p14:creationId xmlns:p14="http://schemas.microsoft.com/office/powerpoint/2010/main" val="3733585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/>
              <a:t>Welterbe Hallstatt - 3000 Jahre Kulturlandschaft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28830" y="-900637"/>
            <a:ext cx="5832649" cy="81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81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de-DE"/>
              <a:t>Welterbe Hallstatt - 3000 Jahre Kulturlandschaft</a:t>
            </a:r>
          </a:p>
        </p:txBody>
      </p:sp>
      <p:pic>
        <p:nvPicPr>
          <p:cNvPr id="2050" name="Picture 2" descr="C:\Users\Fritz\Documents\Wissensch\_SALZKGT\HALLSTATT\Mühlbach\Mühlbachverbauung\Fotos_Mühlbachverbauung\Werk 02 Falkenhaynsperre\20130810_09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34807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35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Text Box 3"/>
          <p:cNvSpPr txBox="1">
            <a:spLocks noChangeArrowheads="1"/>
          </p:cNvSpPr>
          <p:nvPr/>
        </p:nvSpPr>
        <p:spPr bwMode="auto">
          <a:xfrm>
            <a:off x="250825" y="6021388"/>
            <a:ext cx="8642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AT" altLang="de-DE" sz="1000"/>
              <a:t>Bildquelle: Oö. Landesarchiv Linz</a:t>
            </a:r>
          </a:p>
        </p:txBody>
      </p:sp>
      <p:pic>
        <p:nvPicPr>
          <p:cNvPr id="504839" name="Picture 7" descr="KPS XIV 103a [Seeklause]  ZG 19 A3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6" y="1124744"/>
            <a:ext cx="7704137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27087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de-DE"/>
              <a:t>Salztransport - Wasserbau</a:t>
            </a:r>
          </a:p>
        </p:txBody>
      </p:sp>
    </p:spTree>
    <p:extLst>
      <p:ext uri="{BB962C8B-B14F-4D97-AF65-F5344CB8AC3E}">
        <p14:creationId xmlns:p14="http://schemas.microsoft.com/office/powerpoint/2010/main" val="1302864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/>
              <a:t>Welterbe Hallstatt - 3000 Jahre Kulturlandschaft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7954" y="5877272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Seeklause, Steeg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8424936" cy="559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21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/>
              <a:t>Welterbe Hallstatt - 3000 Jahre Kulturlandschaft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7954" y="5877272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Seeklause, Steeg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3846539" cy="54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51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/>
              <a:t>Welterbe Hallstatt - 3000 Jahre Kulturlandschaft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7954" y="5877272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Seeklause, Steeg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260647"/>
            <a:ext cx="7992888" cy="53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11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5867400" y="5229225"/>
            <a:ext cx="3025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AT" altLang="de-DE" sz="2000"/>
              <a:t>Fahrleitung Salzkammergutbahn</a:t>
            </a:r>
          </a:p>
        </p:txBody>
      </p:sp>
      <p:pic>
        <p:nvPicPr>
          <p:cNvPr id="459781" name="Picture 5" descr="oberleitu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3603625" cy="561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7993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de-DE" altLang="de-DE"/>
              <a:t>Salztransport</a:t>
            </a:r>
          </a:p>
        </p:txBody>
      </p:sp>
    </p:spTree>
    <p:extLst>
      <p:ext uri="{BB962C8B-B14F-4D97-AF65-F5344CB8AC3E}">
        <p14:creationId xmlns:p14="http://schemas.microsoft.com/office/powerpoint/2010/main" val="2269012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/>
              <a:t>Welterbe Hallstatt - 3000 Jahre Kulturlandschaft</a:t>
            </a: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467544" y="332656"/>
            <a:ext cx="79200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sz="2800" dirty="0"/>
              <a:t>Podcast </a:t>
            </a:r>
            <a:r>
              <a:rPr lang="de-DE" sz="2800" dirty="0"/>
              <a:t>"Welterbe </a:t>
            </a:r>
            <a:r>
              <a:rPr lang="de-DE" sz="2800" dirty="0" err="1"/>
              <a:t>Halllstatt</a:t>
            </a:r>
            <a:r>
              <a:rPr lang="de-DE" sz="2800" dirty="0"/>
              <a:t>"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sz="2800" dirty="0"/>
              <a:t>https://podcaste46baf.podigee.io 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sz="2800" dirty="0"/>
              <a:t>Feed-URL https://podcaste46baf.podigee.io/feed/mp3 </a:t>
            </a:r>
            <a:endParaRPr lang="de-AT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A4F1F2-53C3-F556-38A3-8FCB10388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591507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18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/>
              <a:t>Welterbe Hallstatt - 3000 Jahre Kulturlandschaft</a:t>
            </a: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684213" y="620713"/>
            <a:ext cx="7920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 sz="3200"/>
              <a:t>Danke für Ihr Interesse!</a:t>
            </a:r>
            <a:endParaRPr lang="de-AT" sz="1400"/>
          </a:p>
        </p:txBody>
      </p:sp>
      <p:pic>
        <p:nvPicPr>
          <p:cNvPr id="69637" name="Picture 5" descr="Salzberg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30067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44231" y="5301208"/>
            <a:ext cx="374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/>
              <a:t>www.idam.at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68E925-DC39-0026-E8CF-10DFACDCA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75" y="1429495"/>
            <a:ext cx="3883793" cy="388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2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8312" y="908720"/>
            <a:ext cx="691197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AT"/>
              <a:t>Themenübersicht</a:t>
            </a:r>
          </a:p>
          <a:p>
            <a:pPr algn="l" eaLnBrk="1" hangingPunct="1">
              <a:spcBef>
                <a:spcPct val="50000"/>
              </a:spcBef>
            </a:pPr>
            <a:endParaRPr lang="de-AT"/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/>
              <a:t>Salzbergbau 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/>
              <a:t>Soletransport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/>
              <a:t>Salzsud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/>
              <a:t>Holzwirtschaft 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/>
              <a:t>Salztransport - Wasserbau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/>
              <a:t>rezente Nutzung - Denkmalschutz</a:t>
            </a:r>
          </a:p>
        </p:txBody>
      </p:sp>
      <p:sp>
        <p:nvSpPr>
          <p:cNvPr id="20483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400"/>
              <a:t>Welterbe Hallstatt - 3000 Jahre Kulturlandschaft</a:t>
            </a:r>
          </a:p>
        </p:txBody>
      </p:sp>
    </p:spTree>
    <p:extLst>
      <p:ext uri="{BB962C8B-B14F-4D97-AF65-F5344CB8AC3E}">
        <p14:creationId xmlns:p14="http://schemas.microsoft.com/office/powerpoint/2010/main" val="50104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68313" y="5734050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/>
              <a:t>UNESCO World Cultural Heritage site Hallstatt  </a:t>
            </a:r>
            <a:endParaRPr lang="de-AT" altLang="de-DE"/>
          </a:p>
        </p:txBody>
      </p:sp>
      <p:pic>
        <p:nvPicPr>
          <p:cNvPr id="4101" name="Picture 5" descr="Hallstatt%20typis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77716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</p:spTree>
    <p:extLst>
      <p:ext uri="{BB962C8B-B14F-4D97-AF65-F5344CB8AC3E}">
        <p14:creationId xmlns:p14="http://schemas.microsoft.com/office/powerpoint/2010/main" val="162730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82587" y="375562"/>
            <a:ext cx="39013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de-DE"/>
              <a:t>prähistorischer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de-DE"/>
              <a:t>Salzbergbau</a:t>
            </a:r>
          </a:p>
        </p:txBody>
      </p:sp>
      <p:pic>
        <p:nvPicPr>
          <p:cNvPr id="12293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724" y="333376"/>
            <a:ext cx="4360701" cy="58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</p:spTree>
    <p:extLst>
      <p:ext uri="{BB962C8B-B14F-4D97-AF65-F5344CB8AC3E}">
        <p14:creationId xmlns:p14="http://schemas.microsoft.com/office/powerpoint/2010/main" val="399927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49773" y="5661248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de-DE"/>
              <a:t>Salz - Urbanisierung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1026" name="Picture 2" descr="https://fedora.phaidra.univie.ac.at/fedora/get/o:314/bdef:Container/get/Wien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19" y="333375"/>
            <a:ext cx="8108900" cy="373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2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82587" y="375562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de-DE"/>
              <a:t>Salzbergbau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052736"/>
            <a:ext cx="831552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4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00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82587" y="375562"/>
            <a:ext cx="835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de-DE"/>
              <a:t>Salzbergbau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Welterbe Hallstatt - 3000 Jahre Kulturlandschaft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0" y="980728"/>
            <a:ext cx="8192042" cy="498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0483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Bildschirmpräsentation (4:3)</PresentationFormat>
  <Paragraphs>122</Paragraphs>
  <Slides>38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1" baseType="lpstr">
      <vt:lpstr>Arial</vt:lpstr>
      <vt:lpstr>Wingdings</vt:lpstr>
      <vt:lpstr>Standarddesign</vt:lpstr>
      <vt:lpstr>Industriearchäologie im oberösterreichischen Salzkammergut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Hygrothermische Sanierung historischer Baukonstruktionen</dc:title>
  <dc:creator>$fi</dc:creator>
  <cp:lastModifiedBy>Friedrich Idam</cp:lastModifiedBy>
  <cp:revision>372</cp:revision>
  <dcterms:created xsi:type="dcterms:W3CDTF">2008-11-28T15:19:31Z</dcterms:created>
  <dcterms:modified xsi:type="dcterms:W3CDTF">2022-05-04T16:29:54Z</dcterms:modified>
</cp:coreProperties>
</file>